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C51DC-411B-477C-BDA6-2AA1AF036761}" type="datetimeFigureOut">
              <a:rPr lang="tr-TR" smtClean="0"/>
              <a:pPr/>
              <a:t>14.11.2010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D314-5F06-40F2-9D7C-15C399FF34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C51DC-411B-477C-BDA6-2AA1AF036761}" type="datetimeFigureOut">
              <a:rPr lang="tr-TR" smtClean="0"/>
              <a:pPr/>
              <a:t>14.11.2010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D314-5F06-40F2-9D7C-15C399FF34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C51DC-411B-477C-BDA6-2AA1AF036761}" type="datetimeFigureOut">
              <a:rPr lang="tr-TR" smtClean="0"/>
              <a:pPr/>
              <a:t>14.11.2010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D314-5F06-40F2-9D7C-15C399FF34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C51DC-411B-477C-BDA6-2AA1AF036761}" type="datetimeFigureOut">
              <a:rPr lang="tr-TR" smtClean="0"/>
              <a:pPr/>
              <a:t>14.11.2010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D314-5F06-40F2-9D7C-15C399FF34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C51DC-411B-477C-BDA6-2AA1AF036761}" type="datetimeFigureOut">
              <a:rPr lang="tr-TR" smtClean="0"/>
              <a:pPr/>
              <a:t>14.11.2010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D314-5F06-40F2-9D7C-15C399FF34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C51DC-411B-477C-BDA6-2AA1AF036761}" type="datetimeFigureOut">
              <a:rPr lang="tr-TR" smtClean="0"/>
              <a:pPr/>
              <a:t>14.11.2010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D314-5F06-40F2-9D7C-15C399FF34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C51DC-411B-477C-BDA6-2AA1AF036761}" type="datetimeFigureOut">
              <a:rPr lang="tr-TR" smtClean="0"/>
              <a:pPr/>
              <a:t>14.11.2010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D314-5F06-40F2-9D7C-15C399FF34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C51DC-411B-477C-BDA6-2AA1AF036761}" type="datetimeFigureOut">
              <a:rPr lang="tr-TR" smtClean="0"/>
              <a:pPr/>
              <a:t>14.11.2010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D314-5F06-40F2-9D7C-15C399FF34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C51DC-411B-477C-BDA6-2AA1AF036761}" type="datetimeFigureOut">
              <a:rPr lang="tr-TR" smtClean="0"/>
              <a:pPr/>
              <a:t>14.11.2010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D314-5F06-40F2-9D7C-15C399FF34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C51DC-411B-477C-BDA6-2AA1AF036761}" type="datetimeFigureOut">
              <a:rPr lang="tr-TR" smtClean="0"/>
              <a:pPr/>
              <a:t>14.11.2010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D314-5F06-40F2-9D7C-15C399FF34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C51DC-411B-477C-BDA6-2AA1AF036761}" type="datetimeFigureOut">
              <a:rPr lang="tr-TR" smtClean="0"/>
              <a:pPr/>
              <a:t>14.11.2010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2FAD314-5F06-40F2-9D7C-15C399FF34E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A3C51DC-411B-477C-BDA6-2AA1AF036761}" type="datetimeFigureOut">
              <a:rPr lang="tr-TR" smtClean="0"/>
              <a:pPr/>
              <a:t>14.11.2010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2FAD314-5F06-40F2-9D7C-15C399FF34E2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EŞ ANLAMLI KELİMELER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OKUNUŞLARI VE YAZILIŞLARI AYNI, ANLAMLARI FARKLI OLAN KELİMELERDİR.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Yüz :</a:t>
            </a:r>
          </a:p>
          <a:p>
            <a:pPr>
              <a:buNone/>
            </a:pPr>
            <a:r>
              <a:rPr lang="tr-TR" dirty="0" smtClean="0"/>
              <a:t>1.İnsan suratı anlamı.</a:t>
            </a:r>
          </a:p>
          <a:p>
            <a:pPr>
              <a:buNone/>
            </a:pPr>
            <a:r>
              <a:rPr lang="tr-TR" dirty="0" smtClean="0"/>
              <a:t>2.Bir sayı.</a:t>
            </a:r>
          </a:p>
          <a:p>
            <a:pPr>
              <a:buNone/>
            </a:pPr>
            <a:r>
              <a:rPr lang="tr-TR" dirty="0" smtClean="0"/>
              <a:t>3.Suyun içinde yapılan spor.</a:t>
            </a:r>
          </a:p>
          <a:p>
            <a:pPr>
              <a:buNone/>
            </a:pPr>
            <a:r>
              <a:rPr lang="tr-TR" dirty="0" smtClean="0"/>
              <a:t>4.Bir hayvanın derisini ayırma.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Örnek:</a:t>
            </a:r>
          </a:p>
          <a:p>
            <a:pPr>
              <a:buNone/>
            </a:pPr>
            <a:r>
              <a:rPr lang="tr-TR" dirty="0" smtClean="0"/>
              <a:t>1.Annemin </a:t>
            </a:r>
            <a:r>
              <a:rPr lang="tr-TR" u="sng" dirty="0" smtClean="0"/>
              <a:t>yüzü</a:t>
            </a:r>
            <a:r>
              <a:rPr lang="tr-TR" dirty="0" smtClean="0"/>
              <a:t> asılmış.</a:t>
            </a:r>
          </a:p>
          <a:p>
            <a:pPr>
              <a:buNone/>
            </a:pPr>
            <a:r>
              <a:rPr lang="tr-TR" dirty="0" smtClean="0"/>
              <a:t>(insan suratı anlamında)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2.Ali,</a:t>
            </a:r>
            <a:r>
              <a:rPr lang="tr-TR" u="sng" dirty="0" smtClean="0"/>
              <a:t>yüz</a:t>
            </a:r>
            <a:r>
              <a:rPr lang="tr-TR" dirty="0" smtClean="0"/>
              <a:t>e kadar sayıyor.</a:t>
            </a:r>
          </a:p>
          <a:p>
            <a:pPr>
              <a:buNone/>
            </a:pPr>
            <a:r>
              <a:rPr lang="tr-TR" dirty="0" smtClean="0"/>
              <a:t>(Bir  sayı anlamında)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u="sng" dirty="0" smtClean="0"/>
              <a:t>3.Yüze yüze </a:t>
            </a:r>
            <a:r>
              <a:rPr lang="tr-TR" dirty="0" smtClean="0"/>
              <a:t>kıyıya vardı.</a:t>
            </a:r>
          </a:p>
          <a:p>
            <a:pPr>
              <a:buNone/>
            </a:pPr>
            <a:r>
              <a:rPr lang="tr-TR" dirty="0" smtClean="0"/>
              <a:t>(yüzmek manasında)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Gül:</a:t>
            </a:r>
          </a:p>
          <a:p>
            <a:pPr>
              <a:buNone/>
            </a:pPr>
            <a:r>
              <a:rPr lang="tr-TR" dirty="0" smtClean="0"/>
              <a:t>1.Kızım ağlama artık </a:t>
            </a:r>
            <a:r>
              <a:rPr lang="tr-TR" u="sng" dirty="0" smtClean="0"/>
              <a:t>gül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smtClean="0"/>
              <a:t>(Gülmek manasında)</a:t>
            </a:r>
          </a:p>
          <a:p>
            <a:pPr>
              <a:buNone/>
            </a:pPr>
            <a:r>
              <a:rPr lang="tr-TR" dirty="0" smtClean="0"/>
              <a:t>2.Anneme bir </a:t>
            </a:r>
            <a:r>
              <a:rPr lang="tr-TR" u="sng" dirty="0" smtClean="0"/>
              <a:t>gül</a:t>
            </a:r>
            <a:r>
              <a:rPr lang="tr-TR" dirty="0" smtClean="0"/>
              <a:t> aldım. (Bir çiçek anlamında)</a:t>
            </a:r>
          </a:p>
          <a:p>
            <a:pPr>
              <a:buNone/>
            </a:pPr>
            <a:endParaRPr lang="tr-TR" dirty="0" smtClean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Aç:</a:t>
            </a:r>
          </a:p>
          <a:p>
            <a:pPr>
              <a:buNone/>
            </a:pPr>
            <a:r>
              <a:rPr lang="tr-TR" dirty="0" smtClean="0"/>
              <a:t>1.Kedinin karnı </a:t>
            </a:r>
            <a:r>
              <a:rPr lang="tr-TR" u="sng" dirty="0" smtClean="0"/>
              <a:t>aç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sz="2400" dirty="0" smtClean="0"/>
              <a:t>(bir şey yememiş anlamında)</a:t>
            </a:r>
          </a:p>
          <a:p>
            <a:pPr>
              <a:buNone/>
            </a:pPr>
            <a:r>
              <a:rPr lang="tr-TR" sz="2400" dirty="0" smtClean="0"/>
              <a:t>2.Pencereyi </a:t>
            </a:r>
            <a:r>
              <a:rPr lang="tr-TR" sz="2400" u="sng" dirty="0" smtClean="0"/>
              <a:t>aç.</a:t>
            </a:r>
          </a:p>
          <a:p>
            <a:pPr>
              <a:buNone/>
            </a:pPr>
            <a:r>
              <a:rPr lang="tr-TR" sz="2400" dirty="0" smtClean="0"/>
              <a:t>(açmak eylemi)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At:</a:t>
            </a:r>
          </a:p>
          <a:p>
            <a:pPr>
              <a:buNone/>
            </a:pPr>
            <a:r>
              <a:rPr lang="tr-TR" dirty="0" smtClean="0"/>
              <a:t>1.Dün ben </a:t>
            </a:r>
            <a:r>
              <a:rPr lang="tr-TR" u="sng" dirty="0" smtClean="0"/>
              <a:t>ata</a:t>
            </a:r>
            <a:r>
              <a:rPr lang="tr-TR" dirty="0" smtClean="0"/>
              <a:t> bindim.</a:t>
            </a:r>
          </a:p>
          <a:p>
            <a:pPr>
              <a:buNone/>
            </a:pPr>
            <a:r>
              <a:rPr lang="tr-TR" dirty="0" smtClean="0"/>
              <a:t>(bir hayvan anlamında)</a:t>
            </a:r>
          </a:p>
          <a:p>
            <a:pPr>
              <a:buNone/>
            </a:pPr>
            <a:r>
              <a:rPr lang="tr-TR" dirty="0" smtClean="0"/>
              <a:t>2.Kursun ata ata biter.</a:t>
            </a:r>
          </a:p>
          <a:p>
            <a:pPr>
              <a:buNone/>
            </a:pPr>
            <a:r>
              <a:rPr lang="tr-TR" dirty="0" smtClean="0"/>
              <a:t>(atmak eylemi)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Bin:</a:t>
            </a:r>
          </a:p>
          <a:p>
            <a:pPr>
              <a:buNone/>
            </a:pPr>
            <a:r>
              <a:rPr lang="tr-TR" dirty="0" smtClean="0"/>
              <a:t>1.Arabaya </a:t>
            </a:r>
            <a:r>
              <a:rPr lang="tr-TR" u="sng" dirty="0" smtClean="0"/>
              <a:t>binip</a:t>
            </a:r>
            <a:r>
              <a:rPr lang="tr-TR" dirty="0" smtClean="0"/>
              <a:t> eve gittim.</a:t>
            </a:r>
          </a:p>
          <a:p>
            <a:pPr>
              <a:buNone/>
            </a:pPr>
            <a:r>
              <a:rPr lang="tr-TR" dirty="0" smtClean="0"/>
              <a:t>(binmek eylemi)</a:t>
            </a:r>
          </a:p>
          <a:p>
            <a:pPr>
              <a:buNone/>
            </a:pPr>
            <a:r>
              <a:rPr lang="tr-TR" dirty="0" smtClean="0"/>
              <a:t>2.</a:t>
            </a:r>
            <a:r>
              <a:rPr lang="tr-TR" u="sng" dirty="0" smtClean="0"/>
              <a:t>Bin</a:t>
            </a:r>
            <a:r>
              <a:rPr lang="tr-TR" dirty="0" smtClean="0"/>
              <a:t> kere söyledim sana.</a:t>
            </a:r>
          </a:p>
          <a:p>
            <a:pPr>
              <a:buNone/>
            </a:pPr>
            <a:r>
              <a:rPr lang="tr-TR" dirty="0" smtClean="0"/>
              <a:t>(bir sayı anlamında)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 SORULAR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1.Aşağıdakilerden hangisinde zıt anlamlı kelimeler birlikte kullanılmamıştır?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A.Zengin insanlar, fakir insanlara yardım etmelidir.</a:t>
            </a:r>
          </a:p>
          <a:p>
            <a:pPr>
              <a:buNone/>
            </a:pPr>
            <a:r>
              <a:rPr lang="tr-TR" dirty="0" smtClean="0"/>
              <a:t>B.Eski televizyonu verip yerine yenisini aldık.</a:t>
            </a:r>
          </a:p>
          <a:p>
            <a:pPr>
              <a:buNone/>
            </a:pPr>
            <a:r>
              <a:rPr lang="tr-TR" dirty="0" smtClean="0"/>
              <a:t>C.Bana alınan pantolon kısa, kardeşim ki uzun geldi.</a:t>
            </a:r>
          </a:p>
          <a:p>
            <a:pPr>
              <a:buNone/>
            </a:pPr>
            <a:r>
              <a:rPr lang="tr-TR" dirty="0" smtClean="0"/>
              <a:t>D.Uzun ince </a:t>
            </a:r>
            <a:r>
              <a:rPr lang="tr-TR" smtClean="0"/>
              <a:t>bir yoldayım.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 2.       “Annemin </a:t>
            </a:r>
            <a:r>
              <a:rPr lang="tr-TR" u="sng" dirty="0" smtClean="0"/>
              <a:t>nasihatlerini</a:t>
            </a:r>
            <a:r>
              <a:rPr lang="tr-TR" dirty="0" smtClean="0"/>
              <a:t> hiç unutmadım.”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Yukarıdaki tümcede altı çizili kelimenin yerine hangi kelime gelirse tümcenin anlamı değişmez?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A.hikaye            B. masal            C.öğüt              D.ders</a:t>
            </a: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3.       “Ben, o kızı daha önce yurtta görmüştüm.”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Yukarıdaki tümcede kaç tane sesteş kelime vardır?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A.2                     B.3                    C.4                    D.5</a:t>
            </a:r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 startAt="4"/>
            </a:pPr>
            <a:r>
              <a:rPr lang="tr-TR" dirty="0" smtClean="0"/>
              <a:t>“alacak – verecek” sözcükleri arasında bir anlam ilişkisi vardır. Aşağıdaki sözcük çiftlerinin hangisinin arasında aynı ilişki yoktur?</a:t>
            </a:r>
          </a:p>
          <a:p>
            <a:pPr marL="514350" indent="-514350">
              <a:buAutoNum type="arabicPeriod" startAt="4"/>
            </a:pP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      A. Dost – </a:t>
            </a:r>
            <a:r>
              <a:rPr lang="tr-TR" smtClean="0"/>
              <a:t>düşman                     </a:t>
            </a:r>
            <a:r>
              <a:rPr lang="tr-TR" dirty="0" smtClean="0"/>
              <a:t>B. sağ – sol </a:t>
            </a:r>
          </a:p>
          <a:p>
            <a:pPr marL="514350" indent="-514350">
              <a:buNone/>
            </a:pPr>
            <a:r>
              <a:rPr lang="tr-TR" dirty="0" smtClean="0"/>
              <a:t> </a:t>
            </a:r>
            <a:r>
              <a:rPr lang="tr-TR" dirty="0" smtClean="0"/>
              <a:t>     </a:t>
            </a:r>
          </a:p>
          <a:p>
            <a:pPr marL="514350" indent="-514350">
              <a:buNone/>
            </a:pPr>
            <a:r>
              <a:rPr lang="tr-TR" dirty="0" smtClean="0"/>
              <a:t> </a:t>
            </a:r>
            <a:r>
              <a:rPr lang="tr-TR" dirty="0" smtClean="0"/>
              <a:t>     C.savaş – barış                           D. anı – hatıra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Yazılışları ve okunuşları farklı, anlamları aynı olan kelimelerdir.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Siyah – kara </a:t>
            </a:r>
          </a:p>
          <a:p>
            <a:r>
              <a:rPr lang="tr-TR" dirty="0" smtClean="0"/>
              <a:t>Beyaz – ak </a:t>
            </a:r>
          </a:p>
          <a:p>
            <a:r>
              <a:rPr lang="tr-TR" dirty="0" smtClean="0"/>
              <a:t>Okul – mektep</a:t>
            </a:r>
          </a:p>
          <a:p>
            <a:r>
              <a:rPr lang="tr-TR" dirty="0" smtClean="0"/>
              <a:t>Öğrenci – talebe </a:t>
            </a:r>
          </a:p>
          <a:p>
            <a:r>
              <a:rPr lang="tr-TR" dirty="0" smtClean="0"/>
              <a:t>Hediye – armağan </a:t>
            </a:r>
          </a:p>
          <a:p>
            <a:r>
              <a:rPr lang="tr-TR" dirty="0" smtClean="0"/>
              <a:t>Vazife – görev </a:t>
            </a:r>
          </a:p>
          <a:p>
            <a:r>
              <a:rPr lang="tr-TR" dirty="0" smtClean="0"/>
              <a:t>Yıl – sene </a:t>
            </a:r>
          </a:p>
          <a:p>
            <a:r>
              <a:rPr lang="tr-TR" dirty="0" smtClean="0"/>
              <a:t>Ama – fakat </a:t>
            </a:r>
          </a:p>
          <a:p>
            <a:r>
              <a:rPr lang="tr-TR" dirty="0" smtClean="0"/>
              <a:t>Asır – yüzyıl </a:t>
            </a:r>
          </a:p>
          <a:p>
            <a:r>
              <a:rPr lang="tr-TR" dirty="0" smtClean="0"/>
              <a:t>Nasihat – öğüt</a:t>
            </a:r>
          </a:p>
          <a:p>
            <a:r>
              <a:rPr lang="tr-TR" dirty="0" smtClean="0"/>
              <a:t>Yaşlı – ihtiyar</a:t>
            </a:r>
          </a:p>
          <a:p>
            <a:endParaRPr lang="tr-TR" dirty="0" smtClean="0"/>
          </a:p>
        </p:txBody>
      </p:sp>
      <p:sp>
        <p:nvSpPr>
          <p:cNvPr id="6" name="5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Anlam – mana </a:t>
            </a:r>
          </a:p>
          <a:p>
            <a:r>
              <a:rPr lang="tr-TR" dirty="0" smtClean="0"/>
              <a:t>Kelime – sözcük </a:t>
            </a:r>
          </a:p>
          <a:p>
            <a:r>
              <a:rPr lang="tr-TR" dirty="0" smtClean="0"/>
              <a:t>Tümce – cümle </a:t>
            </a:r>
          </a:p>
          <a:p>
            <a:r>
              <a:rPr lang="tr-TR" dirty="0" smtClean="0"/>
              <a:t>Kişi – şahıs </a:t>
            </a:r>
          </a:p>
          <a:p>
            <a:r>
              <a:rPr lang="tr-TR" dirty="0" smtClean="0"/>
              <a:t>Engel – mani </a:t>
            </a:r>
          </a:p>
          <a:p>
            <a:r>
              <a:rPr lang="tr-TR" dirty="0" smtClean="0"/>
              <a:t>Hikaye – öykü </a:t>
            </a:r>
          </a:p>
          <a:p>
            <a:r>
              <a:rPr lang="tr-TR" dirty="0" smtClean="0"/>
              <a:t>Yaş – ıslak </a:t>
            </a:r>
          </a:p>
          <a:p>
            <a:r>
              <a:rPr lang="tr-TR" dirty="0" smtClean="0"/>
              <a:t>Merasim – tören</a:t>
            </a:r>
          </a:p>
          <a:p>
            <a:r>
              <a:rPr lang="tr-TR" dirty="0" smtClean="0"/>
              <a:t>Dil – lisan </a:t>
            </a:r>
          </a:p>
          <a:p>
            <a:r>
              <a:rPr lang="tr-TR" dirty="0" smtClean="0"/>
              <a:t>Nehir – ırmak</a:t>
            </a:r>
          </a:p>
          <a:p>
            <a:r>
              <a:rPr lang="tr-TR" dirty="0" smtClean="0"/>
              <a:t>Zaman - vakit</a:t>
            </a:r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Valide – anne</a:t>
            </a:r>
          </a:p>
          <a:p>
            <a:r>
              <a:rPr lang="tr-TR" dirty="0" smtClean="0"/>
              <a:t>Vilayet – il </a:t>
            </a:r>
          </a:p>
          <a:p>
            <a:r>
              <a:rPr lang="tr-TR" dirty="0" smtClean="0"/>
              <a:t>Kırmızı – al</a:t>
            </a:r>
          </a:p>
          <a:p>
            <a:r>
              <a:rPr lang="tr-TR" dirty="0" smtClean="0"/>
              <a:t>İmtihan – sınav</a:t>
            </a:r>
          </a:p>
          <a:p>
            <a:r>
              <a:rPr lang="tr-TR" dirty="0" smtClean="0"/>
              <a:t>Sonuç – netice </a:t>
            </a:r>
          </a:p>
          <a:p>
            <a:r>
              <a:rPr lang="tr-TR" dirty="0" smtClean="0"/>
              <a:t>Gaye – amaç </a:t>
            </a:r>
          </a:p>
          <a:p>
            <a:r>
              <a:rPr lang="tr-TR" dirty="0" smtClean="0"/>
              <a:t>Örnek – misal </a:t>
            </a:r>
          </a:p>
          <a:p>
            <a:r>
              <a:rPr lang="tr-TR" dirty="0" smtClean="0"/>
              <a:t>İlave – ek</a:t>
            </a:r>
          </a:p>
          <a:p>
            <a:r>
              <a:rPr lang="tr-TR" dirty="0" smtClean="0"/>
              <a:t>Fayda – yarar 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Yoksul – fakir </a:t>
            </a:r>
          </a:p>
          <a:p>
            <a:r>
              <a:rPr lang="tr-TR" dirty="0" smtClean="0"/>
              <a:t>İsim – ad </a:t>
            </a:r>
          </a:p>
          <a:p>
            <a:r>
              <a:rPr lang="tr-TR" dirty="0" smtClean="0"/>
              <a:t>Ev – konut </a:t>
            </a:r>
          </a:p>
          <a:p>
            <a:r>
              <a:rPr lang="tr-TR" dirty="0" smtClean="0"/>
              <a:t>Misafir – konuk </a:t>
            </a:r>
          </a:p>
          <a:p>
            <a:r>
              <a:rPr lang="tr-TR" dirty="0" smtClean="0"/>
              <a:t>Soru – sual</a:t>
            </a:r>
          </a:p>
          <a:p>
            <a:r>
              <a:rPr lang="tr-TR" dirty="0" smtClean="0"/>
              <a:t>Cevap – yanıt</a:t>
            </a:r>
          </a:p>
          <a:p>
            <a:r>
              <a:rPr lang="tr-TR" dirty="0" smtClean="0"/>
              <a:t>Abide – anıt </a:t>
            </a:r>
          </a:p>
          <a:p>
            <a:r>
              <a:rPr lang="tr-TR" dirty="0" smtClean="0"/>
              <a:t>Anı – hatıra </a:t>
            </a:r>
          </a:p>
          <a:p>
            <a:r>
              <a:rPr lang="tr-TR" dirty="0" smtClean="0"/>
              <a:t>İlan – duyuru 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Önem – ehemmiyet </a:t>
            </a:r>
          </a:p>
          <a:p>
            <a:r>
              <a:rPr lang="tr-TR" dirty="0" smtClean="0"/>
              <a:t>İkaz – uyarı </a:t>
            </a:r>
          </a:p>
          <a:p>
            <a:r>
              <a:rPr lang="tr-TR" dirty="0" smtClean="0"/>
              <a:t>Hadise – olay </a:t>
            </a:r>
          </a:p>
          <a:p>
            <a:r>
              <a:rPr lang="tr-TR" dirty="0" smtClean="0"/>
              <a:t>Hekim – doktor </a:t>
            </a:r>
          </a:p>
          <a:p>
            <a:r>
              <a:rPr lang="tr-TR" dirty="0" smtClean="0"/>
              <a:t>Hakim – yargıç </a:t>
            </a:r>
          </a:p>
          <a:p>
            <a:r>
              <a:rPr lang="tr-TR" dirty="0" smtClean="0"/>
              <a:t>Kanıt – delil</a:t>
            </a:r>
          </a:p>
          <a:p>
            <a:r>
              <a:rPr lang="tr-TR" dirty="0" smtClean="0"/>
              <a:t>Kabiliyet – yetenek</a:t>
            </a:r>
          </a:p>
          <a:p>
            <a:r>
              <a:rPr lang="tr-TR" dirty="0" smtClean="0"/>
              <a:t>Tanık – şahit </a:t>
            </a:r>
          </a:p>
          <a:p>
            <a:r>
              <a:rPr lang="tr-TR" dirty="0" smtClean="0"/>
              <a:t>Matem – yas 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Serüven – macera </a:t>
            </a:r>
          </a:p>
          <a:p>
            <a:r>
              <a:rPr lang="tr-TR" dirty="0" smtClean="0"/>
              <a:t>Tabiat – doğa </a:t>
            </a:r>
          </a:p>
          <a:p>
            <a:r>
              <a:rPr lang="tr-TR" dirty="0" smtClean="0"/>
              <a:t>Vatan – yurt </a:t>
            </a:r>
          </a:p>
          <a:p>
            <a:r>
              <a:rPr lang="tr-TR" dirty="0" smtClean="0"/>
              <a:t>Millet – ulus </a:t>
            </a:r>
          </a:p>
          <a:p>
            <a:r>
              <a:rPr lang="tr-TR" dirty="0" smtClean="0"/>
              <a:t>Güç – kuvvet</a:t>
            </a:r>
          </a:p>
          <a:p>
            <a:r>
              <a:rPr lang="tr-TR" dirty="0" smtClean="0"/>
              <a:t>Hız – sürat </a:t>
            </a:r>
          </a:p>
          <a:p>
            <a:r>
              <a:rPr lang="tr-TR" dirty="0" smtClean="0"/>
              <a:t>Hızlı – süratli </a:t>
            </a:r>
          </a:p>
          <a:p>
            <a:r>
              <a:rPr lang="tr-TR" dirty="0" smtClean="0"/>
              <a:t>Irak – uzak </a:t>
            </a:r>
          </a:p>
          <a:p>
            <a:r>
              <a:rPr lang="tr-TR" dirty="0" smtClean="0"/>
              <a:t>Nefes - soluk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ZIT ANLAMLI KELİMELER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ANLAMLARI BİRBİRİNİN TAM ZITTI OLAN KELİMELERDİR.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Siyah – beyaz</a:t>
            </a:r>
          </a:p>
          <a:p>
            <a:r>
              <a:rPr lang="tr-TR" dirty="0" smtClean="0"/>
              <a:t>Uzun – kısa </a:t>
            </a:r>
          </a:p>
          <a:p>
            <a:r>
              <a:rPr lang="tr-TR" dirty="0" smtClean="0"/>
              <a:t>İnce – kalın</a:t>
            </a:r>
          </a:p>
          <a:p>
            <a:r>
              <a:rPr lang="tr-TR" dirty="0" smtClean="0"/>
              <a:t>Yüksek –alçak </a:t>
            </a:r>
          </a:p>
          <a:p>
            <a:r>
              <a:rPr lang="tr-TR" dirty="0" smtClean="0"/>
              <a:t>Hafif – ağır </a:t>
            </a:r>
          </a:p>
          <a:p>
            <a:r>
              <a:rPr lang="tr-TR" dirty="0" smtClean="0"/>
              <a:t>Geniş – dar</a:t>
            </a:r>
          </a:p>
          <a:p>
            <a:r>
              <a:rPr lang="tr-TR" dirty="0" smtClean="0"/>
              <a:t>Pahalı – ucuz</a:t>
            </a:r>
          </a:p>
          <a:p>
            <a:r>
              <a:rPr lang="tr-TR" dirty="0" smtClean="0"/>
              <a:t>Küçük – büyük</a:t>
            </a:r>
          </a:p>
          <a:p>
            <a:r>
              <a:rPr lang="tr-TR" dirty="0" smtClean="0"/>
              <a:t>Boş - dolu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Aç – tok </a:t>
            </a:r>
          </a:p>
          <a:p>
            <a:r>
              <a:rPr lang="tr-TR" dirty="0" smtClean="0"/>
              <a:t>Var – yok </a:t>
            </a:r>
          </a:p>
          <a:p>
            <a:r>
              <a:rPr lang="tr-TR" dirty="0" smtClean="0"/>
              <a:t>Az – çok </a:t>
            </a:r>
          </a:p>
          <a:p>
            <a:r>
              <a:rPr lang="tr-TR" dirty="0" smtClean="0"/>
              <a:t>Şişman – zayıf</a:t>
            </a:r>
          </a:p>
          <a:p>
            <a:r>
              <a:rPr lang="tr-TR" dirty="0" smtClean="0"/>
              <a:t>Islak – kuru </a:t>
            </a:r>
          </a:p>
          <a:p>
            <a:r>
              <a:rPr lang="tr-TR" dirty="0" smtClean="0"/>
              <a:t>Acı – tatlı</a:t>
            </a:r>
          </a:p>
          <a:p>
            <a:r>
              <a:rPr lang="tr-TR" dirty="0" smtClean="0"/>
              <a:t>Genç – ihtiyar</a:t>
            </a:r>
          </a:p>
          <a:p>
            <a:r>
              <a:rPr lang="tr-TR" dirty="0" smtClean="0"/>
              <a:t>Erken – geç</a:t>
            </a:r>
          </a:p>
          <a:p>
            <a:r>
              <a:rPr lang="tr-TR" dirty="0" smtClean="0"/>
              <a:t>Gece - gündüz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Sağ – sol</a:t>
            </a:r>
          </a:p>
          <a:p>
            <a:r>
              <a:rPr lang="tr-TR" dirty="0" smtClean="0"/>
              <a:t>Dost – düşman</a:t>
            </a:r>
          </a:p>
          <a:p>
            <a:r>
              <a:rPr lang="tr-TR" dirty="0" smtClean="0"/>
              <a:t>Sağlık – hastalık </a:t>
            </a:r>
          </a:p>
          <a:p>
            <a:r>
              <a:rPr lang="tr-TR" dirty="0" smtClean="0"/>
              <a:t>Evet – hayır </a:t>
            </a:r>
          </a:p>
          <a:p>
            <a:r>
              <a:rPr lang="tr-TR" dirty="0" smtClean="0"/>
              <a:t>Soru – cevap </a:t>
            </a:r>
          </a:p>
          <a:p>
            <a:r>
              <a:rPr lang="tr-TR" dirty="0" smtClean="0"/>
              <a:t>İlk – son </a:t>
            </a:r>
          </a:p>
          <a:p>
            <a:r>
              <a:rPr lang="tr-TR" dirty="0" smtClean="0"/>
              <a:t>Soğuk – sıcak</a:t>
            </a:r>
          </a:p>
          <a:p>
            <a:r>
              <a:rPr lang="tr-TR" dirty="0" smtClean="0"/>
              <a:t>Savaş – barış </a:t>
            </a:r>
          </a:p>
          <a:p>
            <a:r>
              <a:rPr lang="tr-TR" dirty="0" smtClean="0"/>
              <a:t>Doğru – yanlış 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Açık – kapalı </a:t>
            </a:r>
          </a:p>
          <a:p>
            <a:r>
              <a:rPr lang="tr-TR" dirty="0" smtClean="0"/>
              <a:t>Hızlı – yavaş</a:t>
            </a:r>
          </a:p>
          <a:p>
            <a:r>
              <a:rPr lang="tr-TR" dirty="0" smtClean="0"/>
              <a:t>Yumuşak – sert </a:t>
            </a:r>
          </a:p>
          <a:p>
            <a:r>
              <a:rPr lang="tr-TR" dirty="0" smtClean="0"/>
              <a:t>Tenha – kalabalık </a:t>
            </a:r>
          </a:p>
          <a:p>
            <a:r>
              <a:rPr lang="tr-TR" dirty="0" smtClean="0"/>
              <a:t>Kar – zarar </a:t>
            </a:r>
          </a:p>
          <a:p>
            <a:r>
              <a:rPr lang="tr-TR" dirty="0" smtClean="0"/>
              <a:t>Yararlı – zararlı </a:t>
            </a:r>
          </a:p>
          <a:p>
            <a:r>
              <a:rPr lang="tr-TR" dirty="0" smtClean="0"/>
              <a:t>İyi – kötü </a:t>
            </a:r>
          </a:p>
          <a:p>
            <a:r>
              <a:rPr lang="tr-TR" dirty="0" smtClean="0"/>
              <a:t>Güzel – çirkin </a:t>
            </a:r>
          </a:p>
          <a:p>
            <a:r>
              <a:rPr lang="tr-TR" dirty="0" smtClean="0"/>
              <a:t>Kolay – zor </a:t>
            </a:r>
          </a:p>
          <a:p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Önce – sonra </a:t>
            </a:r>
          </a:p>
          <a:p>
            <a:r>
              <a:rPr lang="tr-TR" dirty="0" smtClean="0"/>
              <a:t>Arka – ön </a:t>
            </a:r>
          </a:p>
          <a:p>
            <a:r>
              <a:rPr lang="tr-TR" dirty="0" smtClean="0"/>
              <a:t>Alt – üst </a:t>
            </a:r>
          </a:p>
          <a:p>
            <a:r>
              <a:rPr lang="tr-TR" dirty="0" smtClean="0"/>
              <a:t>Artı – eksi </a:t>
            </a:r>
          </a:p>
          <a:p>
            <a:r>
              <a:rPr lang="tr-TR" dirty="0" smtClean="0"/>
              <a:t>Aydınlık – karanlık </a:t>
            </a:r>
          </a:p>
          <a:p>
            <a:r>
              <a:rPr lang="tr-TR" dirty="0" smtClean="0"/>
              <a:t>Aşağı – yukarı </a:t>
            </a:r>
          </a:p>
          <a:p>
            <a:r>
              <a:rPr lang="tr-TR" dirty="0" smtClean="0"/>
              <a:t>İç – dış </a:t>
            </a:r>
          </a:p>
          <a:p>
            <a:r>
              <a:rPr lang="tr-TR" dirty="0" smtClean="0"/>
              <a:t>Yaz – kış </a:t>
            </a:r>
          </a:p>
          <a:p>
            <a:r>
              <a:rPr lang="tr-TR" dirty="0" smtClean="0"/>
              <a:t>İniş – çıkış 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Eski – yeni </a:t>
            </a:r>
          </a:p>
          <a:p>
            <a:r>
              <a:rPr lang="tr-TR" dirty="0" smtClean="0"/>
              <a:t>Fakir – zengin </a:t>
            </a:r>
          </a:p>
          <a:p>
            <a:r>
              <a:rPr lang="tr-TR" dirty="0" smtClean="0"/>
              <a:t>Taze – bayat </a:t>
            </a:r>
          </a:p>
          <a:p>
            <a:r>
              <a:rPr lang="tr-TR" dirty="0" smtClean="0"/>
              <a:t>Neşeli – üzgün</a:t>
            </a:r>
          </a:p>
          <a:p>
            <a:r>
              <a:rPr lang="tr-TR" dirty="0" smtClean="0"/>
              <a:t>İleri – geri </a:t>
            </a:r>
          </a:p>
          <a:p>
            <a:r>
              <a:rPr lang="tr-TR" dirty="0" smtClean="0"/>
              <a:t>Erkek – kadın </a:t>
            </a:r>
          </a:p>
          <a:p>
            <a:r>
              <a:rPr lang="tr-TR" dirty="0" smtClean="0"/>
              <a:t>Çalışkan – tembel </a:t>
            </a:r>
          </a:p>
          <a:p>
            <a:r>
              <a:rPr lang="tr-TR" dirty="0" smtClean="0"/>
              <a:t>Ölü – diri</a:t>
            </a:r>
          </a:p>
          <a:p>
            <a:r>
              <a:rPr lang="tr-TR" dirty="0" smtClean="0"/>
              <a:t>Gülmek - ağlamak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EŞ SESLİ KELİMELER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638</Words>
  <Application>Microsoft Office PowerPoint</Application>
  <PresentationFormat>Ekran Gösterisi (4:3)</PresentationFormat>
  <Paragraphs>173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Akış</vt:lpstr>
      <vt:lpstr>EŞ ANLAMLI KELİMELER</vt:lpstr>
      <vt:lpstr>Yazılışları ve okunuşları farklı, anlamları aynı olan kelimelerdir.</vt:lpstr>
      <vt:lpstr>Slayt 3</vt:lpstr>
      <vt:lpstr>Slayt 4</vt:lpstr>
      <vt:lpstr>ZIT ANLAMLI KELİMELER</vt:lpstr>
      <vt:lpstr>ANLAMLARI BİRBİRİNİN TAM ZITTI OLAN KELİMELERDİR.</vt:lpstr>
      <vt:lpstr>Slayt 7</vt:lpstr>
      <vt:lpstr>Slayt 8</vt:lpstr>
      <vt:lpstr>EŞ SESLİ KELİMELER</vt:lpstr>
      <vt:lpstr>OKUNUŞLARI VE YAZILIŞLARI AYNI, ANLAMLARI FARKLI OLAN KELİMELERDİR.</vt:lpstr>
      <vt:lpstr>Slayt 11</vt:lpstr>
      <vt:lpstr>Slayt 12</vt:lpstr>
      <vt:lpstr>ÖRNEK SORULAR</vt:lpstr>
      <vt:lpstr>Slayt 14</vt:lpstr>
      <vt:lpstr>Slayt 15</vt:lpstr>
      <vt:lpstr>Slayt 16</vt:lpstr>
    </vt:vector>
  </TitlesOfParts>
  <Company>by olmez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EŞ ANLAMLI KELİMELER</dc:title>
  <dc:creator>UltraXP User</dc:creator>
  <cp:lastModifiedBy>UltraXP User</cp:lastModifiedBy>
  <cp:revision>13</cp:revision>
  <dcterms:created xsi:type="dcterms:W3CDTF">2010-11-13T19:26:36Z</dcterms:created>
  <dcterms:modified xsi:type="dcterms:W3CDTF">2010-11-14T07:37:22Z</dcterms:modified>
</cp:coreProperties>
</file>